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9"/>
  </p:notesMasterIdLst>
  <p:sldIdLst>
    <p:sldId id="257" r:id="rId4"/>
    <p:sldId id="263" r:id="rId5"/>
    <p:sldId id="264" r:id="rId6"/>
    <p:sldId id="261" r:id="rId7"/>
    <p:sldId id="258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218E4-1A25-4159-B4B5-B063FE4CF3CC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BBDAB-9B1F-4CCB-8869-FF20B8476F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41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50647F-9478-45F1-90B8-0E7D0973FB1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6078FA-3595-4608-8F88-05A073795E67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5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20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495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802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43C3-B611-447E-9E1A-22D4CD7C7DE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0A97-A0B8-4F9C-B2E0-BEA0326A8BC3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01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01B4-B14D-47D9-8AB1-FFE5312E52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ED6E-775F-4649-8C40-269E7F8710C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37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972-36E7-4D77-979C-E631FF79B6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5D9F-64B6-4BBE-9BC8-4394DE5E4F6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53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CA0-21B9-4AC8-9231-5A81380395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F70F-21D1-4B22-9D78-75BC6B4F8E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88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FA3-5519-417C-A2EE-A41446DFA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2276-9F09-4CB4-AF33-D1D75032003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48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199465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6652-88A8-44D1-99A6-9E93BB8236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452D-3B5F-48A2-84AA-4ED94E57C80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11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1F09-2A8C-4285-9424-26F32E51949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AED3-8C26-4D81-84F6-1011152F7EDA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1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9021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72367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43C3-B611-447E-9E1A-22D4CD7C7DE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0A97-A0B8-4F9C-B2E0-BEA0326A8BC3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14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01B4-B14D-47D9-8AB1-FFE5312E52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ED6E-775F-4649-8C40-269E7F8710C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34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972-36E7-4D77-979C-E631FF79B6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5D9F-64B6-4BBE-9BC8-4394DE5E4F6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82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CA0-21B9-4AC8-9231-5A81380395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F70F-21D1-4B22-9D78-75BC6B4F8E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34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FA3-5519-417C-A2EE-A41446DFA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2276-9F09-4CB4-AF33-D1D75032003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79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3466264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6652-88A8-44D1-99A6-9E93BB8236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452D-3B5F-48A2-84AA-4ED94E57C80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33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1F09-2A8C-4285-9424-26F32E51949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AED3-8C26-4D81-84F6-1011152F7EDA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937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1658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860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934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807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393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95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784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10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E2151-F21E-48F7-9DEF-3DCF5C598E76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0CDA-D3D4-4C00-B2CF-FE86933389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69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E72147E4-B1C3-411D-A6DB-40CEE1F5773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540764D-589A-41F2-8E23-1CE317390A99}" type="slidenum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0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E72147E4-B1C3-411D-A6DB-40CEE1F5773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540764D-589A-41F2-8E23-1CE317390A99}" type="slidenum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0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000125"/>
            <a:ext cx="9144000" cy="2944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u-HU" sz="2800" dirty="0" smtClean="0"/>
              <a:t>Vallás, </a:t>
            </a:r>
            <a:r>
              <a:rPr lang="hu-HU" sz="2800" dirty="0"/>
              <a:t>mint érték</a:t>
            </a:r>
            <a:r>
              <a:rPr lang="hu-HU" sz="2800" smtClean="0"/>
              <a:t/>
            </a:r>
            <a:br>
              <a:rPr lang="hu-HU" sz="2800" smtClean="0"/>
            </a:br>
            <a:r>
              <a:rPr lang="hu-HU" sz="2800" smtClean="0"/>
              <a:t/>
            </a:r>
            <a:br>
              <a:rPr lang="hu-HU" sz="2800" smtClean="0"/>
            </a:br>
            <a:r>
              <a:rPr lang="hu-HU" sz="2000"/>
              <a:t>Transznacionális együttműködések</a:t>
            </a:r>
            <a:br>
              <a:rPr lang="hu-HU" sz="2000"/>
            </a:br>
            <a:r>
              <a:rPr lang="hu-HU" sz="2000"/>
              <a:t>„Vallás és kultúra a családokért - Nemzetközi kutatás a vallás és nemzeti identitás relációjának feltérképezésére, a közösség fejlesztésére”</a:t>
            </a:r>
            <a:br>
              <a:rPr lang="hu-HU" sz="2000"/>
            </a:br>
            <a:r>
              <a:rPr lang="hu-HU" sz="2000"/>
              <a:t/>
            </a:r>
            <a:br>
              <a:rPr lang="hu-HU" sz="2000"/>
            </a:br>
            <a:r>
              <a:rPr lang="hu-HU" sz="2000"/>
              <a:t>Átányi Református Egyházközség </a:t>
            </a:r>
            <a:br>
              <a:rPr lang="hu-HU" sz="2000"/>
            </a:br>
            <a:r>
              <a:rPr lang="hu-HU" sz="2000"/>
              <a:t>EFOP-5.2.2-17-2017-00037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 2019. október 11.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758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1580" y="1484784"/>
            <a:ext cx="7560840" cy="576064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a Vallás, mint érték</a:t>
            </a:r>
          </a:p>
        </p:txBody>
      </p:sp>
      <p:sp>
        <p:nvSpPr>
          <p:cNvPr id="4" name="Téglalap 3"/>
          <p:cNvSpPr/>
          <p:nvPr/>
        </p:nvSpPr>
        <p:spPr>
          <a:xfrm>
            <a:off x="1475656" y="2564904"/>
            <a:ext cx="6336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A </a:t>
            </a:r>
            <a:r>
              <a:rPr lang="hu-HU" sz="2400" dirty="0"/>
              <a:t>vallás szerepe az egyéni </a:t>
            </a:r>
            <a:r>
              <a:rPr lang="hu-HU" sz="2400" dirty="0" smtClean="0"/>
              <a:t>életvezetésben</a:t>
            </a:r>
          </a:p>
          <a:p>
            <a:endParaRPr lang="hu-HU" sz="2400" dirty="0"/>
          </a:p>
          <a:p>
            <a:r>
              <a:rPr lang="hu-HU" sz="2400" dirty="0"/>
              <a:t>É</a:t>
            </a:r>
            <a:r>
              <a:rPr lang="hu-HU" sz="2400" dirty="0" smtClean="0"/>
              <a:t>rtékek </a:t>
            </a:r>
            <a:r>
              <a:rPr lang="hu-HU" sz="2400" dirty="0"/>
              <a:t>objektív, szubjektív </a:t>
            </a:r>
            <a:r>
              <a:rPr lang="hu-HU" sz="2400" dirty="0" smtClean="0"/>
              <a:t>mivolta</a:t>
            </a:r>
          </a:p>
          <a:p>
            <a:endParaRPr lang="hu-HU" sz="2400" dirty="0"/>
          </a:p>
          <a:p>
            <a:r>
              <a:rPr lang="hu-HU" sz="2400" dirty="0"/>
              <a:t>K</a:t>
            </a:r>
            <a:r>
              <a:rPr lang="hu-HU" sz="2400" dirty="0" smtClean="0"/>
              <a:t>ultúra </a:t>
            </a:r>
            <a:r>
              <a:rPr lang="hu-HU" sz="2400" dirty="0"/>
              <a:t>függő megközelítések</a:t>
            </a:r>
          </a:p>
        </p:txBody>
      </p:sp>
    </p:spTree>
    <p:extLst>
      <p:ext uri="{BB962C8B-B14F-4D97-AF65-F5344CB8AC3E}">
        <p14:creationId xmlns:p14="http://schemas.microsoft.com/office/powerpoint/2010/main" val="329288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864097"/>
          </a:xfrm>
        </p:spPr>
        <p:txBody>
          <a:bodyPr/>
          <a:lstStyle/>
          <a:p>
            <a:pPr lvl="0" algn="ctr"/>
            <a:r>
              <a:rPr lang="hu-HU" sz="3200" dirty="0">
                <a:solidFill>
                  <a:schemeClr val="tx1"/>
                </a:solidFill>
              </a:rPr>
              <a:t>a Vallás, mint érték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43608" y="2348880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800" dirty="0"/>
              <a:t>A vallási közösségek </a:t>
            </a:r>
            <a:r>
              <a:rPr lang="hu-HU" sz="2800" dirty="0" smtClean="0"/>
              <a:t>lehetőségei</a:t>
            </a:r>
          </a:p>
          <a:p>
            <a:pPr lvl="0"/>
            <a:endParaRPr lang="hu-HU" sz="2800" dirty="0" smtClean="0"/>
          </a:p>
          <a:p>
            <a:pPr lvl="0"/>
            <a:r>
              <a:rPr lang="hu-HU" sz="2800" dirty="0" smtClean="0"/>
              <a:t>A </a:t>
            </a:r>
            <a:r>
              <a:rPr lang="hu-HU" sz="2800" dirty="0"/>
              <a:t>gyülekezetek bővítésének lehetőségei, a tradicionális értékek </a:t>
            </a:r>
            <a:r>
              <a:rPr lang="hu-HU" sz="2800" dirty="0" smtClean="0"/>
              <a:t>vizsgálata</a:t>
            </a:r>
          </a:p>
          <a:p>
            <a:pPr lvl="0"/>
            <a:endParaRPr lang="hu-HU" sz="2800" dirty="0" smtClean="0"/>
          </a:p>
          <a:p>
            <a:pPr lvl="0"/>
            <a:r>
              <a:rPr lang="hu-HU" sz="2800" dirty="0" smtClean="0"/>
              <a:t>Az </a:t>
            </a:r>
            <a:r>
              <a:rPr lang="hu-HU" sz="2800" dirty="0"/>
              <a:t>egyház értékközvetítő szerepének innovatív megoldásai</a:t>
            </a:r>
          </a:p>
        </p:txBody>
      </p:sp>
    </p:spTree>
    <p:extLst>
      <p:ext uri="{BB962C8B-B14F-4D97-AF65-F5344CB8AC3E}">
        <p14:creationId xmlns:p14="http://schemas.microsoft.com/office/powerpoint/2010/main" val="17116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ályázat EFOP-5.2.2-17\Szechenyi2020sablonok\1_Kotelezo_alkotoelemek\Szechenyi 2020_logok\Fekvo logok\jpg\szechenyi_2020_logo_fekvo_color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783756"/>
            <a:ext cx="2474540" cy="95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611560" y="2348880"/>
            <a:ext cx="80266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err="1" smtClean="0"/>
              <a:t>Tomka</a:t>
            </a:r>
            <a:r>
              <a:rPr lang="hu-HU" sz="2800" dirty="0" smtClean="0"/>
              <a:t> Miklós: Vallás, mint érték</a:t>
            </a:r>
          </a:p>
          <a:p>
            <a:endParaRPr lang="hu-HU" sz="2800" dirty="0" smtClean="0"/>
          </a:p>
          <a:p>
            <a:r>
              <a:rPr lang="hu-HU" sz="2800" dirty="0" smtClean="0"/>
              <a:t>http</a:t>
            </a:r>
            <a:r>
              <a:rPr lang="hu-HU" sz="2800" dirty="0"/>
              <a:t>://epa.oszk.hu/01500/01551/00017/pdf/485.pdf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899592" y="620688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Ajánlás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27897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4419600" cy="14398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462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61</Words>
  <PresentationFormat>Diavetítés a képernyőre (4:3 oldalarány)</PresentationFormat>
  <Paragraphs>20</Paragraphs>
  <Slides>5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Office-téma</vt:lpstr>
      <vt:lpstr>1_Office-téma</vt:lpstr>
      <vt:lpstr>2_Office-téma</vt:lpstr>
      <vt:lpstr>Vallás, mint érték  Transznacionális együttműködések „Vallás és kultúra a családokért - Nemzetközi kutatás a vallás és nemzeti identitás relációjának feltérképezésére, a közösség fejlesztésére”  Átányi Református Egyházközség  EFOP-5.2.2-17-2017-00037   2019. október 11.</vt:lpstr>
      <vt:lpstr>a Vallás, mint érték</vt:lpstr>
      <vt:lpstr>a Vallás, mint érték</vt:lpstr>
      <vt:lpstr>PowerPoint bemutató</vt:lpstr>
      <vt:lpstr>KÖSZÖNÖM 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2018-04-24T08:55:12Z</dcterms:created>
  <dcterms:modified xsi:type="dcterms:W3CDTF">2019-12-18T15:51:49Z</dcterms:modified>
</cp:coreProperties>
</file>