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8"/>
  </p:notesMasterIdLst>
  <p:sldIdLst>
    <p:sldId id="257" r:id="rId3"/>
    <p:sldId id="263" r:id="rId4"/>
    <p:sldId id="264" r:id="rId5"/>
    <p:sldId id="265" r:id="rId6"/>
    <p:sldId id="258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218E4-1A25-4159-B4B5-B063FE4CF3CC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BBDAB-9B1F-4CCB-8869-FF20B8476F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4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50647F-9478-45F1-90B8-0E7D0973FB1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6078FA-3595-4608-8F88-05A073795E67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5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0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1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34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82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34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79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34662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33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93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1658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3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5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8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4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19946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1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7236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0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000125"/>
            <a:ext cx="9144000" cy="2944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800" dirty="0"/>
              <a:t>Vallási vezetők személyisége</a:t>
            </a:r>
            <a:r>
              <a:rPr lang="hu-HU" sz="2800" smtClean="0"/>
              <a:t/>
            </a:r>
            <a:br>
              <a:rPr lang="hu-HU" sz="2800" smtClean="0"/>
            </a:br>
            <a:r>
              <a:rPr lang="hu-HU" sz="2800" smtClean="0"/>
              <a:t/>
            </a:r>
            <a:br>
              <a:rPr lang="hu-HU" sz="2800" smtClean="0"/>
            </a:br>
            <a:r>
              <a:rPr lang="hu-HU" sz="2000"/>
              <a:t>Transznacionális együttműködések</a:t>
            </a:r>
            <a:br>
              <a:rPr lang="hu-HU" sz="2000"/>
            </a:br>
            <a:r>
              <a:rPr lang="hu-HU" sz="2000"/>
              <a:t>„Vallás és kultúra a családokért - Nemzetközi kutatás a vallás és nemzeti identitás relációjának feltérképezésére, a közösség fejlesztésére”</a:t>
            </a:r>
            <a:br>
              <a:rPr lang="hu-HU" sz="2000"/>
            </a:br>
            <a:r>
              <a:rPr lang="hu-HU" sz="2000"/>
              <a:t/>
            </a:r>
            <a:br>
              <a:rPr lang="hu-HU" sz="2000"/>
            </a:br>
            <a:r>
              <a:rPr lang="hu-HU" sz="2000"/>
              <a:t>Átányi Református Egyházközség </a:t>
            </a:r>
            <a:br>
              <a:rPr lang="hu-HU" sz="2000"/>
            </a:br>
            <a:r>
              <a:rPr lang="hu-HU" sz="2000"/>
              <a:t>EFOP-5.2.2-17-2017-00037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 2019. február 08.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758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1580" y="1484784"/>
            <a:ext cx="7560840" cy="576064"/>
          </a:xfrm>
        </p:spPr>
        <p:txBody>
          <a:bodyPr/>
          <a:lstStyle/>
          <a:p>
            <a:r>
              <a:rPr lang="hu-HU" sz="2800" dirty="0">
                <a:solidFill>
                  <a:schemeClr val="tx1"/>
                </a:solidFill>
              </a:rPr>
              <a:t>Az egyházi vezetőkről általában</a:t>
            </a:r>
          </a:p>
        </p:txBody>
      </p:sp>
      <p:sp>
        <p:nvSpPr>
          <p:cNvPr id="4" name="Téglalap 3"/>
          <p:cNvSpPr/>
          <p:nvPr/>
        </p:nvSpPr>
        <p:spPr>
          <a:xfrm>
            <a:off x="843541" y="285293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Monostori László: Egyházi </a:t>
            </a:r>
            <a:r>
              <a:rPr lang="hu-HU" sz="2400" dirty="0" smtClean="0"/>
              <a:t>Protokoll</a:t>
            </a:r>
          </a:p>
          <a:p>
            <a:endParaRPr lang="hu-HU" sz="2400" dirty="0" smtClean="0"/>
          </a:p>
          <a:p>
            <a:r>
              <a:rPr lang="hu-HU" sz="2400" dirty="0" smtClean="0"/>
              <a:t>Stephen Kaufmann: </a:t>
            </a:r>
            <a:r>
              <a:rPr lang="hu-HU" sz="2400" dirty="0"/>
              <a:t>Kezdjük az alapoknál</a:t>
            </a:r>
          </a:p>
        </p:txBody>
      </p:sp>
    </p:spTree>
    <p:extLst>
      <p:ext uri="{BB962C8B-B14F-4D97-AF65-F5344CB8AC3E}">
        <p14:creationId xmlns:p14="http://schemas.microsoft.com/office/powerpoint/2010/main" val="329288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>
                <a:solidFill>
                  <a:schemeClr val="tx1"/>
                </a:solidFill>
              </a:rPr>
              <a:t>Az egyházi vezetőkről általában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403648" y="3140968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Az </a:t>
            </a:r>
            <a:r>
              <a:rPr lang="hu-HU" sz="2800" dirty="0"/>
              <a:t>ideális vallási vezető személyes tulajdonságai, értékei, szerepei a közösségen belül</a:t>
            </a:r>
          </a:p>
        </p:txBody>
      </p:sp>
    </p:spTree>
    <p:extLst>
      <p:ext uri="{BB962C8B-B14F-4D97-AF65-F5344CB8AC3E}">
        <p14:creationId xmlns:p14="http://schemas.microsoft.com/office/powerpoint/2010/main" val="17116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>
                <a:solidFill>
                  <a:schemeClr val="tx1"/>
                </a:solidFill>
              </a:rPr>
              <a:t>A vallási vezetővé válás folyamata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619672" y="299695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800" dirty="0" smtClean="0"/>
              <a:t>Kihívások</a:t>
            </a:r>
          </a:p>
          <a:p>
            <a:endParaRPr lang="hu-HU" sz="2800" dirty="0" smtClean="0"/>
          </a:p>
          <a:p>
            <a:r>
              <a:rPr lang="hu-HU" sz="2800" dirty="0" smtClean="0"/>
              <a:t>Képzési lehetőségek</a:t>
            </a:r>
          </a:p>
          <a:p>
            <a:endParaRPr lang="hu-HU" sz="2800" dirty="0" smtClean="0"/>
          </a:p>
          <a:p>
            <a:r>
              <a:rPr lang="hu-HU" sz="2800" dirty="0" smtClean="0"/>
              <a:t>Továbbfejlesztés</a:t>
            </a:r>
          </a:p>
          <a:p>
            <a:endParaRPr lang="hu-HU" sz="2800" dirty="0" smtClean="0"/>
          </a:p>
          <a:p>
            <a:r>
              <a:rPr lang="hu-HU" sz="2800" dirty="0" smtClean="0"/>
              <a:t>Személyiségfejlesztés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03287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4419600" cy="14398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46239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48</Words>
  <PresentationFormat>Diavetítés a képernyőre (4:3 oldalarány)</PresentationFormat>
  <Paragraphs>18</Paragraphs>
  <Slides>5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1_Office-téma</vt:lpstr>
      <vt:lpstr>2_Office-téma</vt:lpstr>
      <vt:lpstr>Vallási vezetők személyisége  Transznacionális együttműködések „Vallás és kultúra a családokért - Nemzetközi kutatás a vallás és nemzeti identitás relációjának feltérképezésére, a közösség fejlesztésére”  Átányi Református Egyházközség  EFOP-5.2.2-17-2017-00037   2019. február 08.</vt:lpstr>
      <vt:lpstr>Az egyházi vezetőkről általában</vt:lpstr>
      <vt:lpstr>Az egyházi vezetőkről általában</vt:lpstr>
      <vt:lpstr>A vallási vezetővé válás folyamata</vt:lpstr>
      <vt:lpstr>KÖSZÖNÖM 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2018-04-24T08:55:12Z</dcterms:created>
  <dcterms:modified xsi:type="dcterms:W3CDTF">2019-12-18T15:50:49Z</dcterms:modified>
</cp:coreProperties>
</file>