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9"/>
  </p:notesMasterIdLst>
  <p:sldIdLst>
    <p:sldId id="257" r:id="rId3"/>
    <p:sldId id="263" r:id="rId4"/>
    <p:sldId id="264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218E4-1A25-4159-B4B5-B063FE4CF3CC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BDAB-9B1F-4CCB-8869-FF20B8476F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4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0647F-9478-45F1-90B8-0E7D0973FB1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6078FA-3595-4608-8F88-05A073795E67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6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0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3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82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3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7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4662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3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3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165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8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4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994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723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2944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/>
              <a:t>Közösségi alkalmak szerepe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1800" dirty="0"/>
              <a:t>Transznacionális együttműködések</a:t>
            </a:r>
            <a:br>
              <a:rPr lang="hu-HU" sz="1800" dirty="0"/>
            </a:br>
            <a:r>
              <a:rPr lang="hu-HU" sz="1800" dirty="0"/>
              <a:t>„Vallás és kultúra a családokért - Nemzetközi kutatás a vallás és nemzeti identitás relációjának feltérképezésére, a közösség fejlesztésére”</a:t>
            </a:r>
            <a:br>
              <a:rPr lang="hu-HU" sz="1800" dirty="0"/>
            </a:br>
            <a:r>
              <a:rPr lang="hu-HU" sz="1800" dirty="0"/>
              <a:t/>
            </a:r>
            <a:br>
              <a:rPr lang="hu-HU" sz="1800" dirty="0"/>
            </a:br>
            <a:r>
              <a:rPr lang="hu-HU" sz="1800" dirty="0"/>
              <a:t>Átányi Református Egyházközség </a:t>
            </a:r>
            <a:br>
              <a:rPr lang="hu-HU" sz="1800" dirty="0"/>
            </a:br>
            <a:r>
              <a:rPr lang="hu-HU" sz="1800" dirty="0"/>
              <a:t>EFOP-5.2.2-17-2017-00037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2018. október 26.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758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1580" y="1484784"/>
            <a:ext cx="7560840" cy="576064"/>
          </a:xfrm>
        </p:spPr>
        <p:txBody>
          <a:bodyPr/>
          <a:lstStyle/>
          <a:p>
            <a:pPr algn="ctr"/>
            <a:r>
              <a:rPr lang="hu-HU" sz="2800" dirty="0">
                <a:solidFill>
                  <a:schemeClr val="tx1"/>
                </a:solidFill>
              </a:rPr>
              <a:t>a </a:t>
            </a:r>
            <a:r>
              <a:rPr lang="hu-HU" sz="2800" dirty="0" smtClean="0">
                <a:solidFill>
                  <a:schemeClr val="tx1"/>
                </a:solidFill>
              </a:rPr>
              <a:t>közösség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83568" y="3041377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Az emberi közösség az embereknek a családnál nagyobb, együtt élő, illetve szoros társas kapcsolatokat fenntartó csoportja. </a:t>
            </a:r>
          </a:p>
        </p:txBody>
      </p:sp>
    </p:spTree>
    <p:extLst>
      <p:ext uri="{BB962C8B-B14F-4D97-AF65-F5344CB8AC3E}">
        <p14:creationId xmlns:p14="http://schemas.microsoft.com/office/powerpoint/2010/main" val="32928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 smtClean="0">
                <a:solidFill>
                  <a:schemeClr val="tx1"/>
                </a:solidFill>
              </a:rPr>
              <a:t>A közösség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115616" y="234888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A </a:t>
            </a:r>
            <a:r>
              <a:rPr lang="hu-HU" sz="2800" dirty="0" smtClean="0"/>
              <a:t>közösség jellemzői: </a:t>
            </a:r>
          </a:p>
          <a:p>
            <a:endParaRPr lang="hu-HU" sz="2800" dirty="0"/>
          </a:p>
          <a:p>
            <a:r>
              <a:rPr lang="hu-HU" sz="2800" dirty="0" smtClean="0"/>
              <a:t>- tagjai </a:t>
            </a:r>
            <a:r>
              <a:rPr lang="hu-HU" sz="2800" dirty="0"/>
              <a:t>a magánéletüket önként megosztják </a:t>
            </a:r>
            <a:r>
              <a:rPr lang="hu-HU" sz="2800" dirty="0" smtClean="0"/>
              <a:t>egymással</a:t>
            </a:r>
          </a:p>
          <a:p>
            <a:endParaRPr lang="hu-HU" sz="2800" dirty="0"/>
          </a:p>
          <a:p>
            <a:pPr marL="457200" indent="-457200">
              <a:buFontTx/>
              <a:buChar char="-"/>
            </a:pPr>
            <a:r>
              <a:rPr lang="hu-HU" sz="2800" dirty="0" smtClean="0"/>
              <a:t>segítik </a:t>
            </a:r>
            <a:r>
              <a:rPr lang="hu-HU" sz="2800" dirty="0"/>
              <a:t>egymást, </a:t>
            </a:r>
            <a:endParaRPr lang="hu-HU" sz="2800" dirty="0" smtClean="0"/>
          </a:p>
          <a:p>
            <a:endParaRPr lang="hu-HU" sz="2800" dirty="0" smtClean="0"/>
          </a:p>
          <a:p>
            <a:pPr marL="457200" indent="-457200">
              <a:buFontTx/>
              <a:buChar char="-"/>
            </a:pPr>
            <a:r>
              <a:rPr lang="hu-HU" sz="2800" dirty="0" smtClean="0"/>
              <a:t>pénzüket </a:t>
            </a:r>
            <a:r>
              <a:rPr lang="hu-HU" sz="2800" dirty="0"/>
              <a:t>és szabadidejüket a közösség javára </a:t>
            </a:r>
            <a:r>
              <a:rPr lang="hu-HU" sz="2800" dirty="0" smtClean="0"/>
              <a:t>fordítják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116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7604" y="1449692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 smtClean="0">
                <a:solidFill>
                  <a:schemeClr val="tx1"/>
                </a:solidFill>
              </a:rPr>
              <a:t>A közösség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547664" y="2852936"/>
            <a:ext cx="56886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dirty="0"/>
              <a:t>Értékek </a:t>
            </a:r>
            <a:r>
              <a:rPr lang="hu-HU" sz="2800" dirty="0" smtClean="0"/>
              <a:t>közvetítése</a:t>
            </a:r>
          </a:p>
          <a:p>
            <a:pPr lvl="0"/>
            <a:endParaRPr lang="hu-HU" sz="2800" dirty="0" smtClean="0"/>
          </a:p>
          <a:p>
            <a:pPr lvl="0"/>
            <a:r>
              <a:rPr lang="hu-HU" sz="2800" dirty="0" smtClean="0"/>
              <a:t>Vallási </a:t>
            </a:r>
            <a:r>
              <a:rPr lang="hu-HU" sz="2800" dirty="0"/>
              <a:t>közösségek </a:t>
            </a:r>
            <a:r>
              <a:rPr lang="hu-HU" sz="2800" dirty="0" smtClean="0"/>
              <a:t>ereje</a:t>
            </a:r>
          </a:p>
          <a:p>
            <a:pPr lvl="0"/>
            <a:endParaRPr lang="hu-HU" sz="2800" dirty="0"/>
          </a:p>
          <a:p>
            <a:pPr lvl="0"/>
            <a:r>
              <a:rPr lang="hu-HU" sz="2800" dirty="0" smtClean="0"/>
              <a:t>Kulturális </a:t>
            </a:r>
            <a:r>
              <a:rPr lang="hu-HU" sz="2800" dirty="0"/>
              <a:t>különbségek</a:t>
            </a:r>
          </a:p>
        </p:txBody>
      </p:sp>
    </p:spTree>
    <p:extLst>
      <p:ext uri="{BB962C8B-B14F-4D97-AF65-F5344CB8AC3E}">
        <p14:creationId xmlns:p14="http://schemas.microsoft.com/office/powerpoint/2010/main" val="397035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403648" y="2636912"/>
            <a:ext cx="6750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https://cselekvokozossegek.hu/wp-content/uploads/csk_utmutato_kozossegfejlesztes_online_20170331-1.pdf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115616" y="1556792"/>
            <a:ext cx="366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Ajánlás</a:t>
            </a:r>
            <a:endParaRPr lang="hu-HU" sz="3600" dirty="0"/>
          </a:p>
        </p:txBody>
      </p:sp>
      <p:sp>
        <p:nvSpPr>
          <p:cNvPr id="6" name="Téglalap 5"/>
          <p:cNvSpPr/>
          <p:nvPr/>
        </p:nvSpPr>
        <p:spPr>
          <a:xfrm>
            <a:off x="1403648" y="414908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https://www.kodolanyi.hu/konyvtar/images/tartalom/File/Kozossegszervezes/vercseg_ilona_a_kozossegi_munka_folyamata_es_modszerei_szocioteka.pdf</a:t>
            </a:r>
          </a:p>
        </p:txBody>
      </p:sp>
    </p:spTree>
    <p:extLst>
      <p:ext uri="{BB962C8B-B14F-4D97-AF65-F5344CB8AC3E}">
        <p14:creationId xmlns:p14="http://schemas.microsoft.com/office/powerpoint/2010/main" val="340734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4419600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4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66</Words>
  <PresentationFormat>Diavetítés a képernyőre (4:3 oldalarány)</PresentationFormat>
  <Paragraphs>23</Paragraphs>
  <Slides>6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1_Office-téma</vt:lpstr>
      <vt:lpstr>2_Office-téma</vt:lpstr>
      <vt:lpstr>Közösségi alkalmak szerepe  Transznacionális együttműködések „Vallás és kultúra a családokért - Nemzetközi kutatás a vallás és nemzeti identitás relációjának feltérképezésére, a közösség fejlesztésére”  Átányi Református Egyházközség  EFOP-5.2.2-17-2017-00037   2018. október 26.</vt:lpstr>
      <vt:lpstr>a közösség</vt:lpstr>
      <vt:lpstr>A közösség </vt:lpstr>
      <vt:lpstr>A közösség </vt:lpstr>
      <vt:lpstr>PowerPoint bemutató</vt:lpstr>
      <vt:lpstr>KÖSZÖNÖM 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2018-04-24T08:55:12Z</dcterms:created>
  <dcterms:modified xsi:type="dcterms:W3CDTF">2019-12-18T15:50:37Z</dcterms:modified>
</cp:coreProperties>
</file>