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"/>
  </p:notesMasterIdLst>
  <p:sldIdLst>
    <p:sldId id="257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218E4-1A25-4159-B4B5-B063FE4CF3CC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BDAB-9B1F-4CCB-8869-FF20B8476F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4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0647F-9478-45F1-90B8-0E7D0973FB1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078FA-3595-4608-8F88-05A073795E67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6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0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3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3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7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4662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3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5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8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994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723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smtClean="0"/>
              <a:t>Vallásismeret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/>
              <a:t>Transznacionális együttműködések</a:t>
            </a:r>
            <a:br>
              <a:rPr lang="hu-HU" sz="1800" dirty="0"/>
            </a:br>
            <a:r>
              <a:rPr lang="hu-HU" sz="1800" dirty="0"/>
              <a:t>„Vallás és kultúra a családokért - Nemzetközi kutatás a vallás és nemzeti identitás relációjának feltérképezésére, a közösség fejlesztésére”</a:t>
            </a:r>
            <a:br>
              <a:rPr lang="hu-HU" sz="1800" dirty="0"/>
            </a:b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/>
              <a:t>Átányi Református Egyházközség </a:t>
            </a:r>
            <a:br>
              <a:rPr lang="hu-HU" sz="1800" dirty="0"/>
            </a:br>
            <a:r>
              <a:rPr lang="hu-HU" sz="1800" dirty="0"/>
              <a:t>EFOP-5.2.2-17-2017-00037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2000" dirty="0" smtClean="0"/>
              <a:t> 2018. október 05.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758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560840" cy="576064"/>
          </a:xfrm>
        </p:spPr>
        <p:txBody>
          <a:bodyPr/>
          <a:lstStyle/>
          <a:p>
            <a:r>
              <a:rPr lang="hu-HU" sz="2800" dirty="0">
                <a:solidFill>
                  <a:schemeClr val="tx1"/>
                </a:solidFill>
              </a:rPr>
              <a:t>a </a:t>
            </a:r>
            <a:r>
              <a:rPr lang="hu-HU" sz="2800" dirty="0" smtClean="0">
                <a:solidFill>
                  <a:schemeClr val="tx1"/>
                </a:solidFill>
              </a:rPr>
              <a:t>református </a:t>
            </a:r>
            <a:r>
              <a:rPr lang="hu-HU" sz="2800" dirty="0">
                <a:solidFill>
                  <a:schemeClr val="tx1"/>
                </a:solidFill>
              </a:rPr>
              <a:t>egyház története</a:t>
            </a:r>
          </a:p>
        </p:txBody>
      </p:sp>
      <p:pic>
        <p:nvPicPr>
          <p:cNvPr id="1026" name="Picture 2" descr="Képtalálat a következőre: „A református egyház történet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2820169" cy="404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vallásismeret- történet fontossága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619672" y="2996952"/>
            <a:ext cx="5832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Vallási fogalmak, alapfogalmak </a:t>
            </a:r>
            <a:r>
              <a:rPr lang="hu-HU" sz="2800" dirty="0"/>
              <a:t>ismeretének </a:t>
            </a:r>
            <a:r>
              <a:rPr lang="hu-HU" sz="2800" dirty="0" smtClean="0"/>
              <a:t>fontossága</a:t>
            </a:r>
          </a:p>
          <a:p>
            <a:endParaRPr lang="hu-HU" sz="2800" dirty="0" smtClean="0"/>
          </a:p>
          <a:p>
            <a:r>
              <a:rPr lang="hu-HU" sz="2800" dirty="0"/>
              <a:t>E</a:t>
            </a:r>
            <a:r>
              <a:rPr lang="hu-HU" sz="2800" dirty="0" smtClean="0"/>
              <a:t>rkölcsi nevelés</a:t>
            </a:r>
          </a:p>
          <a:p>
            <a:endParaRPr lang="hu-HU" sz="2800" dirty="0" smtClean="0"/>
          </a:p>
          <a:p>
            <a:r>
              <a:rPr lang="hu-HU" sz="2800" dirty="0" smtClean="0"/>
              <a:t>Vallásos </a:t>
            </a:r>
            <a:r>
              <a:rPr lang="hu-HU" sz="2800" dirty="0"/>
              <a:t>nevelés</a:t>
            </a:r>
          </a:p>
        </p:txBody>
      </p:sp>
    </p:spTree>
    <p:extLst>
      <p:ext uri="{BB962C8B-B14F-4D97-AF65-F5344CB8AC3E}">
        <p14:creationId xmlns:p14="http://schemas.microsoft.com/office/powerpoint/2010/main" val="17116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vallásismeret- történet fontossága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619672" y="2996952"/>
            <a:ext cx="58326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dirty="0" smtClean="0"/>
              <a:t>Az </a:t>
            </a:r>
            <a:r>
              <a:rPr lang="hu-HU" sz="2800" dirty="0"/>
              <a:t>egyház</a:t>
            </a:r>
            <a:r>
              <a:rPr lang="hu-HU" sz="2800" dirty="0" smtClean="0"/>
              <a:t>, mint </a:t>
            </a:r>
            <a:r>
              <a:rPr lang="hu-HU" sz="2800" dirty="0"/>
              <a:t>nevelő </a:t>
            </a:r>
            <a:r>
              <a:rPr lang="hu-HU" sz="2800" dirty="0" smtClean="0"/>
              <a:t>intézmény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Innovatív pedagógiai módszerek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smtClean="0"/>
              <a:t>Hittan oktatás az iskolában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1216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 vallási ismeretek </a:t>
            </a:r>
            <a:r>
              <a:rPr lang="hu-HU" sz="3200" dirty="0" err="1" smtClean="0">
                <a:solidFill>
                  <a:schemeClr val="tx1"/>
                </a:solidFill>
              </a:rPr>
              <a:t>továbbadáSA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619672" y="2636912"/>
            <a:ext cx="5832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dirty="0" smtClean="0"/>
              <a:t>Család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Az </a:t>
            </a:r>
            <a:r>
              <a:rPr lang="hu-HU" sz="2800" dirty="0"/>
              <a:t>egyház</a:t>
            </a:r>
            <a:r>
              <a:rPr lang="hu-HU" sz="2800" dirty="0" smtClean="0"/>
              <a:t>, mint </a:t>
            </a:r>
            <a:r>
              <a:rPr lang="hu-HU" sz="2800" dirty="0"/>
              <a:t>nevelő </a:t>
            </a:r>
            <a:r>
              <a:rPr lang="hu-HU" sz="2800" dirty="0" smtClean="0"/>
              <a:t>intézmény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smtClean="0"/>
              <a:t>Hittan - az iskolában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Közösségek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smtClean="0"/>
              <a:t>Média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9230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4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54</Words>
  <PresentationFormat>Diavetítés a képernyőre (4:3 oldalarány)</PresentationFormat>
  <Paragraphs>27</Paragraphs>
  <Slides>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1_Office-téma</vt:lpstr>
      <vt:lpstr>2_Office-téma</vt:lpstr>
      <vt:lpstr>Vallásismeret  Transznacionális együttműködések „Vallás és kultúra a családokért - Nemzetközi kutatás a vallás és nemzeti identitás relációjának feltérképezésére, a közösség fejlesztésére”  Átányi Református Egyházközség  EFOP-5.2.2-17-2017-00037   2018. október 05.</vt:lpstr>
      <vt:lpstr>a református egyház története</vt:lpstr>
      <vt:lpstr>vallásismeret- történet fontossága </vt:lpstr>
      <vt:lpstr>vallásismeret- történet fontossága </vt:lpstr>
      <vt:lpstr>A vallási ismeretek továbbadáSA </vt:lpstr>
      <vt:lpstr>KÖSZÖNÖM 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2018-04-24T08:55:12Z</dcterms:created>
  <dcterms:modified xsi:type="dcterms:W3CDTF">2019-12-18T15:50:16Z</dcterms:modified>
</cp:coreProperties>
</file>